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3" r:id="rId4"/>
    <p:sldId id="264" r:id="rId5"/>
    <p:sldId id="260" r:id="rId6"/>
    <p:sldId id="265" r:id="rId7"/>
    <p:sldId id="274" r:id="rId8"/>
    <p:sldId id="276" r:id="rId9"/>
    <p:sldId id="277" r:id="rId10"/>
    <p:sldId id="278" r:id="rId11"/>
    <p:sldId id="279" r:id="rId12"/>
    <p:sldId id="282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ладимир Соболев" initials="ВС" lastIdx="1" clrIdx="0">
    <p:extLst>
      <p:ext uri="{19B8F6BF-5375-455C-9EA6-DF929625EA0E}">
        <p15:presenceInfo xmlns:p15="http://schemas.microsoft.com/office/powerpoint/2012/main" userId="cbdbce51a1b1b4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6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aharina.ru/tests/test.php?name=test580.xml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6527" y="939644"/>
            <a:ext cx="6662743" cy="433965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                                      </a:t>
            </a:r>
            <a:r>
              <a:rPr lang="ru-RU" sz="2800" b="1" i="1" u="sng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К </a:t>
            </a:r>
            <a:r>
              <a:rPr lang="ru-RU" sz="2400" b="1" i="1" u="sng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ОГЭ шаг за шагом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</a:rPr>
              <a:t>Орфографический практикум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                                                                    6 класс</a:t>
            </a:r>
            <a:endParaRPr lang="ru-RU" sz="2400" b="1" i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3600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Право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писание сложных прилагательных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Подготовила учитель русского языка и литературы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МБОУ СОШ №5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г.Углегорска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Соболева Е.Н.</a:t>
            </a:r>
          </a:p>
          <a:p>
            <a:pPr algn="ctr"/>
            <a:endParaRPr lang="ru-RU" sz="3600" b="1" i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C00000"/>
              </a:solidFill>
              <a:latin typeface="Arno Pro Smbd SmText" panose="0202070204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5850" y="886654"/>
            <a:ext cx="69723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ДЕВЯНОСТОЛЕТНИЙ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сложное имя прилагательное пишется слитно,  </a:t>
            </a:r>
            <a:r>
              <a:rPr lang="ru-RU" sz="20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если первая часть его – числительное 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ДЕСЯТИЭТАЖНЫЙ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сложное имя прилагательное пишется через слитно, потому что образовано на основе подчинительного словосочетания.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ЯРКО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-ЗЕЛЕНЫЙ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сложное имя прилагательное пишется через дефис, потому что образовано на основе подчинительного словосочетания.</a:t>
            </a:r>
          </a:p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КИСЛО-СЛАДКИЙ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сложные имена прилагательные, обозначающие оттенки цвета, пишутся через дефис.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ВЯЖУЩЕ-КИСЛЫЙ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сложные имена прилагательные, обозначающие оттенки вкуса, пишутся через дефис.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D0D455-F699-972F-118B-A7705D7480B0}"/>
              </a:ext>
            </a:extLst>
          </p:cNvPr>
          <p:cNvSpPr txBox="1"/>
          <p:nvPr/>
        </p:nvSpPr>
        <p:spPr>
          <a:xfrm>
            <a:off x="7143750" y="53721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3450" y="809998"/>
            <a:ext cx="7239000" cy="7156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pPr lvl="0" algn="just"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ГОРЬКОВАТО-СЛАДКИЙ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прилагательное, обозначающее оттенок цвета, пишется через дефис.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ВСЕМИРНО-ИСТОРИЧЕСКИЙ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сложное имя прилагательное, правописание которого надо запомнить</a:t>
            </a:r>
          </a:p>
          <a:p>
            <a:pPr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РУССКО-ФРАНЦУЗСКИЙ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сложное имя прилагательное, образованное на основе сочинительного словосочетания, пишется слитно.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СУДОХОДНАЯ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сложное имя прилагательное пишется  слитно, потому что образовано на основе подчинительного словосочетания.</a:t>
            </a:r>
          </a:p>
          <a:p>
            <a:pPr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ЛЕСОПИЛЬНЫЙ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сложное имя прилагательное пишется  слитно, потому что образовано на основе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сочинительного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словосочетания.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19672B-DD14-60D8-A226-12EE30E1B538}"/>
              </a:ext>
            </a:extLst>
          </p:cNvPr>
          <p:cNvSpPr txBox="1"/>
          <p:nvPr/>
        </p:nvSpPr>
        <p:spPr>
          <a:xfrm>
            <a:off x="7077075" y="5764395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24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BAE35B-6232-E0A0-6FBB-CC8AA36AB5BB}"/>
              </a:ext>
            </a:extLst>
          </p:cNvPr>
          <p:cNvSpPr txBox="1"/>
          <p:nvPr/>
        </p:nvSpPr>
        <p:spPr>
          <a:xfrm>
            <a:off x="1066801" y="937468"/>
            <a:ext cx="7089410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ДУШЕРАЗДИРАЮЩИЙ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 пишется слитно, потому что образовано на основе подчинительного словосочетания.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Тянь-Шаньский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сложное имя прилагательное, образованное </a:t>
            </a:r>
            <a:r>
              <a:rPr lang="ru-RU" sz="2000" dirty="0">
                <a:latin typeface="Georgia" panose="02040502050405020303" pitchFamily="18" charset="0"/>
              </a:rPr>
              <a:t>от сложного существительного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через дефис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МОРОЗОУСТОЙЧИВЫЙ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прилагательное, образованное на основе подчинительного словосочетания, пишется слитно.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ДАЛЬНЕВОСТОЧНЫЙ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прилагательное, образованное на основе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подчинительного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словосочетания, пишется слитно.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ШЕСТИЭТАЖНЫЙ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сложное числительное пишется слитно.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43062F-7B37-0DC6-8E6E-E5131F394EB8}"/>
              </a:ext>
            </a:extLst>
          </p:cNvPr>
          <p:cNvSpPr txBox="1"/>
          <p:nvPr/>
        </p:nvSpPr>
        <p:spPr>
          <a:xfrm>
            <a:off x="6972300" y="573586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1234</a:t>
            </a:r>
          </a:p>
        </p:txBody>
      </p:sp>
    </p:spTree>
    <p:extLst>
      <p:ext uri="{BB962C8B-B14F-4D97-AF65-F5344CB8AC3E}">
        <p14:creationId xmlns:p14="http://schemas.microsoft.com/office/powerpoint/2010/main" val="139974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0014" y="1268389"/>
            <a:ext cx="72941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Использованные ресурсы </a:t>
            </a:r>
          </a:p>
          <a:p>
            <a:r>
              <a:rPr lang="en-US" dirty="0">
                <a:hlinkClick r:id="rId2"/>
              </a:rPr>
              <a:t>http://www.fipi.ru/</a:t>
            </a:r>
            <a:endParaRPr lang="ru-RU" dirty="0"/>
          </a:p>
          <a:p>
            <a:endParaRPr lang="ru-RU" dirty="0">
              <a:hlinkClick r:id="rId3"/>
            </a:endParaRPr>
          </a:p>
          <a:p>
            <a:r>
              <a:rPr lang="en-US" dirty="0">
                <a:hlinkClick r:id="rId3"/>
              </a:rPr>
              <a:t>https://saharina.ru/tests/test.php?name=test580.xml</a:t>
            </a:r>
            <a:endParaRPr lang="ru-RU" dirty="0"/>
          </a:p>
          <a:p>
            <a:pPr lvl="0"/>
            <a:endParaRPr lang="ru-RU" dirty="0">
              <a:solidFill>
                <a:srgbClr val="0070C0"/>
              </a:solidFill>
            </a:endParaRPr>
          </a:p>
          <a:p>
            <a:endParaRPr lang="ru-RU" dirty="0">
              <a:ln w="1905">
                <a:noFill/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594063"/>
              </p:ext>
            </p:extLst>
          </p:nvPr>
        </p:nvGraphicFramePr>
        <p:xfrm>
          <a:off x="885333" y="1191371"/>
          <a:ext cx="7404866" cy="5306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8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5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пишутся слитно</a:t>
                      </a:r>
                      <a:r>
                        <a:rPr lang="ru-RU" sz="2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>
                          <a:solidFill>
                            <a:srgbClr val="C00000"/>
                          </a:solidFill>
                        </a:rPr>
                        <a:t>пишутся через дефис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если прилагательное образовано от словосочетания на основе подчинительной связи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9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белоснежный </a:t>
                      </a:r>
                      <a:r>
                        <a:rPr lang="ru-RU" sz="19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9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белый снег</a:t>
                      </a:r>
                      <a:r>
                        <a:rPr lang="ru-RU" sz="19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9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Искл</a:t>
                      </a:r>
                      <a:r>
                        <a:rPr lang="ru-RU" sz="1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19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всемирно-исторический</a:t>
                      </a:r>
                      <a:r>
                        <a:rPr lang="ru-RU" sz="1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прилагательные, у которых первая часть – числительное </a:t>
                      </a:r>
                      <a:r>
                        <a:rPr lang="ru-RU" sz="19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трёхлетний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25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9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- если они образованы из двух равноправных слов, между которыми  можно вставить  союз и;</a:t>
                      </a:r>
                    </a:p>
                    <a:p>
                      <a:pPr marL="0" indent="0">
                        <a:lnSpc>
                          <a:spcPts val="25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9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русско-французский словарь (русский и французский)</a:t>
                      </a:r>
                      <a:endParaRPr lang="ru-RU" sz="19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прилагательные, обозначающие оттенки вкуса, цвета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9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нежно-розовый, кисло-сладкий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 прилагательные, образованные от сложных существительных с написанием через дефис, в том числе географических наименований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9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северо-восточный (северо-восток), </a:t>
                      </a:r>
                      <a:r>
                        <a:rPr lang="ru-RU" sz="18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Тянь-Шаньский (Тянь-Шань)</a:t>
                      </a:r>
                      <a:endParaRPr lang="ru-RU" sz="1900" b="1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9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14350" indent="-514350" eaLnBrk="1" fontAlgn="auto" hangingPunct="1">
                        <a:spcAft>
                          <a:spcPts val="0"/>
                        </a:spcAft>
                        <a:buFont typeface="+mj-lt"/>
                        <a:buNone/>
                        <a:defRPr/>
                      </a:pPr>
                      <a:endParaRPr lang="ru-RU" sz="19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72663" y="5528129"/>
            <a:ext cx="7830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42ACE4-135A-464F-74BE-90CABE88EB44}"/>
              </a:ext>
            </a:extLst>
          </p:cNvPr>
          <p:cNvSpPr txBox="1"/>
          <p:nvPr/>
        </p:nvSpPr>
        <p:spPr>
          <a:xfrm>
            <a:off x="853801" y="729706"/>
            <a:ext cx="7181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Сложные прилагательные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4607" y="2603202"/>
            <a:ext cx="8279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Тестовые задания в формате ОГЭ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550" y="718254"/>
            <a:ext cx="7375525" cy="7586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pPr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НЕФТЕПЕРЕРАБАТЫВАЮЩИЙ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 пишется слитно, потому что образовано на основе подчинительного словосочетания.</a:t>
            </a:r>
          </a:p>
          <a:p>
            <a:pPr lvl="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СОРОКАЛЕТНИЙ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числительное пишется слитно.</a:t>
            </a:r>
          </a:p>
          <a:p>
            <a:pPr lvl="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прилагательное, образованное на основе подчинительного словосочетания, пишется слитно.</a:t>
            </a:r>
          </a:p>
          <a:p>
            <a:pPr lvl="0" indent="-342900"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ЗЕЛЕНОВАТО-ГОЛУБОЙ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 пишется через дефис, потому что образовано на основе подчинительного словосочетания.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Южно-Сахалинский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прилагательное, образованное от сложного существительного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через дефис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7EB29D-3855-32A4-A919-70E7A2812276}"/>
              </a:ext>
            </a:extLst>
          </p:cNvPr>
          <p:cNvSpPr txBox="1"/>
          <p:nvPr/>
        </p:nvSpPr>
        <p:spPr>
          <a:xfrm>
            <a:off x="7038975" y="567808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2350" y="695062"/>
            <a:ext cx="71310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БЛЕДНО-ЖЁЛТЫЙ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сложные имена прилагательные, которые обозначают оттенки цвета, пишутся через дефис.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ДРЕВНЕРУССКИЙ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прилагательное, образованное на основе подчинительного словосочетания, пишется слитно.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ЮГО-ЗАПАДНЫЙ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имена прилагательные, обозначающие промежуточные части света, пишутся через дефис.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ПЛОДОВО-ЯГОДНЫЙ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прилагательное, образованное на основе подчинительного словосочетания, пишется слитно.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СТАЛЕЛИТЕЙНЫЙ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прилагательное, образованное на основе сочинительного словосочетания, пишется слитно.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E6A49D-1A1A-1595-07B2-84FC8FA8BF5B}"/>
              </a:ext>
            </a:extLst>
          </p:cNvPr>
          <p:cNvSpPr txBox="1"/>
          <p:nvPr/>
        </p:nvSpPr>
        <p:spPr>
          <a:xfrm>
            <a:off x="5915025" y="53625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20B355-C33B-615F-A521-1D79C85ADD8B}"/>
              </a:ext>
            </a:extLst>
          </p:cNvPr>
          <p:cNvSpPr txBox="1"/>
          <p:nvPr/>
        </p:nvSpPr>
        <p:spPr>
          <a:xfrm>
            <a:off x="904875" y="856119"/>
            <a:ext cx="7229475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КИСЛО-СЛАДКИЙ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прилагательное, образованное на основе сочинительного словосочетания, пишется слитно.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ДАЛЬНЕВОСТОЧНЫЙ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прилагательное, образованное на основе сочинительного словосочетания, пишется слитно.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АНГЛО-РУССКИЙ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прилагательное, образованное на основе подчинительного словосочетания, пишется через дефис.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ЖЁЛТО-ЗЕЛЁНЫЙ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прилагательное, обозначающее оттенок цвета, пишется через дефис.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СРЕДНЕСУТОЧНАЯ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(температура) – сложное имя прилагательное, образованное на основе сочинительного словосочетания, пишется слитно.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8CD28A-9A93-6686-C5FE-562028F8BC5E}"/>
              </a:ext>
            </a:extLst>
          </p:cNvPr>
          <p:cNvSpPr txBox="1"/>
          <p:nvPr/>
        </p:nvSpPr>
        <p:spPr>
          <a:xfrm>
            <a:off x="6848475" y="577104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6950" y="726593"/>
            <a:ext cx="70993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ИЗУМРУДНО-ЗЕЛЁНЫЙ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сложные имена прилагательные, обозначающие оттенки цвета, пишутся через дефис.</a:t>
            </a:r>
          </a:p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ЛЕСОЗАГОТОВИТЕЛЬНОЕ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сложное имя прилагательное пишется через дефис, потому что образовано на основе подчинительного словосочетания.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ЖЕЛЕЗО-БЕТОННЫЙ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сложное имя прилагательное, образованное на основе сочинительного словосочетания, пишется слитно.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СОРОКАГРАДУСНЫЙ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сложное имя прилагательное пишется слитно,   если первая часть его – числительное 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СЕЛЬСКОХОЗЯЙСТВЕННЫЙ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сложное имя прилагательное, образованное на основе сочинительного словосочетания, пишется слитно.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sz="2000" kern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9713-383F-CFD6-FF62-B121AB9C9B42}"/>
              </a:ext>
            </a:extLst>
          </p:cNvPr>
          <p:cNvSpPr txBox="1"/>
          <p:nvPr/>
        </p:nvSpPr>
        <p:spPr>
          <a:xfrm>
            <a:off x="6943725" y="5534025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2825" y="835087"/>
            <a:ext cx="711835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ШАХМАТНО-ШАШЕЧНЫЙ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сложное имя прилагательное, образованное на основе сочинительного словосочетания, пишется через дефис.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ГОРЬКОВАТО-СЛАДКИЙ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сложное имя прилагательное, обозначающее оттенок цвета, пишется через дефис.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СЕВЕРО-ЗАПАДНЫЙ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прилагательные, обозначающие промежуточные части света, пишутся через дефис.</a:t>
            </a:r>
          </a:p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ВАГОНОРЕМОНТНЫЙ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сложное имя прилагательное пишется через слитно, потому что образовано на основе подчинительного словосочетания.</a:t>
            </a:r>
          </a:p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СЕДОВОЛОСАЯ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сложное имя прилагательное, образованное на основе сочинительного словосочетания, пишется слитно.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B29277-A464-1CF0-804B-04905B4477FF}"/>
              </a:ext>
            </a:extLst>
          </p:cNvPr>
          <p:cNvSpPr txBox="1"/>
          <p:nvPr/>
        </p:nvSpPr>
        <p:spPr>
          <a:xfrm>
            <a:off x="6981825" y="5680013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25" y="957996"/>
            <a:ext cx="7134225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 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КРОВЕНОСНЫЙ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сложное имя прилагательное, образованное на основе сочинительного словосочетания, пишется слитно.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2.МЯСО-МОЛОЧН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 пишется через дефис, потому что образовано на основе подчинительного словосочетания.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САДОВО-ОГОРОДНАЯ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прилагательное, образованное на основе сочинительного словосочетания, пишется через дефис..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СОРОКАКИЛОМЕТРОВЫЙ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сложное имя прилагательное пишется слитно,  </a:t>
            </a:r>
            <a:r>
              <a:rPr lang="ru-RU" sz="20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если первая часть его – числительное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ШИРОКОПЛЕЧИЙ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сложное имя прилагательное пишется слитно, потому что образовано на основе подчинительного словосочетания.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A36738-049D-AB89-07D4-CED4D44E9D39}"/>
              </a:ext>
            </a:extLst>
          </p:cNvPr>
          <p:cNvSpPr txBox="1"/>
          <p:nvPr/>
        </p:nvSpPr>
        <p:spPr>
          <a:xfrm>
            <a:off x="7477125" y="571533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1551</TotalTime>
  <Words>1106</Words>
  <Application>Microsoft Office PowerPoint</Application>
  <PresentationFormat>Экран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Arno Pro Smbd SmText</vt:lpstr>
      <vt:lpstr>Calibri</vt:lpstr>
      <vt:lpstr>Calibri Light</vt:lpstr>
      <vt:lpstr>Georgia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Владимир Соболев</cp:lastModifiedBy>
  <cp:revision>40</cp:revision>
  <dcterms:created xsi:type="dcterms:W3CDTF">2013-11-19T05:52:05Z</dcterms:created>
  <dcterms:modified xsi:type="dcterms:W3CDTF">2024-03-23T00:53:26Z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189638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